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94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3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9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0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5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9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3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0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4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C149-F2C3-4394-B87B-F4A059C971E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A6BA-7513-490E-8E57-4754A08B8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1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792" y="203200"/>
            <a:ext cx="1664208" cy="786384"/>
          </a:xfrm>
          <a:prstGeom prst="rect">
            <a:avLst/>
          </a:prstGeom>
        </p:spPr>
      </p:pic>
      <p:sp>
        <p:nvSpPr>
          <p:cNvPr id="7" name="AutoShape 2" descr="Image result for icon for for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97500" y="8877756"/>
            <a:ext cx="14573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2">
                    <a:lumMod val="50000"/>
                  </a:schemeClr>
                </a:solidFill>
                <a:latin typeface="Myriad Pro Light Cond" panose="020B0406030403020204" pitchFamily="34" charset="0"/>
              </a:rPr>
              <a:t>http://councilforarteducation.org/</a:t>
            </a:r>
            <a:endParaRPr lang="en-US" sz="800" dirty="0">
              <a:solidFill>
                <a:schemeClr val="bg2">
                  <a:lumMod val="50000"/>
                </a:schemeClr>
              </a:solidFill>
              <a:latin typeface="Myriad Pro Light Cond" panose="020B04060304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500" y="1654630"/>
            <a:ext cx="6223000" cy="5834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100" b="1" u="sng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Sample Endorsement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u="sng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YOUTH ART MONTH ENDORSEMENT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Art education is a viable academic endeavor and contributes educational benefits to all elementary and secondary students including the following: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Futura-CondensedMedium" panose="020B0600000000000000" pitchFamily="34" charset="0"/>
              <a:buChar char="-"/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 education develops students’ creative problem-solving and critical thinking abilities;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Futura-CondensedMedium" panose="020B0600000000000000" pitchFamily="34" charset="0"/>
              <a:buChar char="-"/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 education teaches sensitivity to beauty, order, and other expressive qualities;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Futura-CondensedMedium" panose="020B0600000000000000" pitchFamily="34" charset="0"/>
              <a:buChar char="-"/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 education gives students a deeper understanding of multi-cultural values and beliefs;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Futura-CondensedMedium" panose="020B0600000000000000" pitchFamily="34" charset="0"/>
              <a:buChar char="-"/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 education reinforces and brings to life what students learn in other subjects;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Futura-CondensedMedium" panose="020B0600000000000000" pitchFamily="34" charset="0"/>
              <a:buChar char="-"/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 education interrelates student learning in art production, art history, art criticism and aesthetics and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Our national leaders have acknowledged the necessity of including arts experiences in all students’ education, and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-9144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WHEREAS:	MARCH is officially recognized as YOUTH ART MONTH, I endorse the observance of Youth Art Month and encourage the support of quality school art programs for children and youth.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SIGNED ____________________________________________________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POSITION___________________________________________________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 smtClean="0">
                <a:latin typeface="Futura-CondensedMedium" panose="020B0600000000000000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DATE_______________________________________________________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Futura-CondensedMedium</vt:lpstr>
      <vt:lpstr>Myriad Pro Light Cond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Finch, Becky</dc:creator>
  <cp:lastModifiedBy>Windows User</cp:lastModifiedBy>
  <cp:revision>1</cp:revision>
  <dcterms:created xsi:type="dcterms:W3CDTF">2017-09-25T19:29:42Z</dcterms:created>
  <dcterms:modified xsi:type="dcterms:W3CDTF">2017-09-27T13:41:41Z</dcterms:modified>
</cp:coreProperties>
</file>