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9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2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1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7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9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5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11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0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4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7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1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8362-B17E-4224-87C8-F2B605726A1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2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8362-B17E-4224-87C8-F2B605726A1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1E27E-26F2-47AA-9D1B-DD10BE8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6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792" y="203200"/>
            <a:ext cx="1664208" cy="786384"/>
          </a:xfrm>
          <a:prstGeom prst="rect">
            <a:avLst/>
          </a:prstGeom>
        </p:spPr>
      </p:pic>
      <p:sp>
        <p:nvSpPr>
          <p:cNvPr id="7" name="AutoShape 2" descr="Image result for icon for for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397500" y="8877756"/>
            <a:ext cx="14573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Myriad Pro Light Cond" panose="020B0406030403020204" pitchFamily="34" charset="0"/>
              </a:rPr>
              <a:t>http://councilforarteducation.org/</a:t>
            </a:r>
            <a:endParaRPr lang="en-US" sz="800" dirty="0">
              <a:solidFill>
                <a:schemeClr val="bg2">
                  <a:lumMod val="50000"/>
                </a:schemeClr>
              </a:solidFill>
              <a:latin typeface="Myriad Pro Light Cond" panose="020B04060304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" y="1435100"/>
            <a:ext cx="6223000" cy="7020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u="sng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Sample Proclamation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9144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</a:t>
            </a: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	</a:t>
            </a: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study of art leads to a fuller, more meaningful life; and </a:t>
            </a:r>
          </a:p>
          <a:p>
            <a:pPr marL="1371600" marR="0" indent="-9144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WHEREAS:	Art </a:t>
            </a: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education provides substantial educational benefits to all elementary, middle and secondary students; and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9144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WHEREAS:	Art education develops students’ creative potential and improves problem-solving and critical thinking skills by reinforcing and bringing to life what students learn in other subjects; and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9144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WHEREAS:	Art education teaches sensitivity to beauty, order and other expressive qualities, and also gives students a deeper understanding of multi-cultural values and beliefs; and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9144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WHEREAS:	Art education advances student mastery in art production, art history, art criticism and aesthetics; and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9144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WHEREAS:	Our national leaders have acknowledged the necessity of including art s experiences in all students’ education; and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9144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WHEREAS:	The National Art Education Association, in conjunction with the </a:t>
            </a:r>
            <a:r>
              <a:rPr lang="en-US" sz="1100" dirty="0">
                <a:highlight>
                  <a:srgbClr val="FFFF00"/>
                </a:highlight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(ENTER STATE ORGANIZATION NAME)</a:t>
            </a: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strives to improve the well being of our communities by upgrading visual awareness of the cultural strengths of </a:t>
            </a:r>
            <a:r>
              <a:rPr lang="en-US" sz="1100" dirty="0">
                <a:highlight>
                  <a:srgbClr val="FFFF00"/>
                </a:highlight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(ENTER CITY, STATE)</a:t>
            </a: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the United States as a whole; and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9144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WHEREAS:  	The residents of </a:t>
            </a:r>
            <a:r>
              <a:rPr lang="en-US" sz="1100" dirty="0">
                <a:highlight>
                  <a:srgbClr val="FFFF00"/>
                </a:highlight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(ENTER STATE)</a:t>
            </a: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have joined the National Art Education Association and </a:t>
            </a:r>
            <a:r>
              <a:rPr lang="en-US" sz="1100" dirty="0">
                <a:highlight>
                  <a:srgbClr val="FFFF00"/>
                </a:highlight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(ENTER STATE ORGANIZATION NAME)</a:t>
            </a: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supporting the youth of our community in their intellectual development through artistic endeavors, and offering support to our committed art teachers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NOW, THEREFORE, I, </a:t>
            </a:r>
            <a:r>
              <a:rPr lang="en-US" sz="1100" dirty="0">
                <a:highlight>
                  <a:srgbClr val="FFFF00"/>
                </a:highlight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(NAME OF GOVERNOR/MAYOR)</a:t>
            </a: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100" dirty="0">
                <a:highlight>
                  <a:srgbClr val="FFFF00"/>
                </a:highlight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GOVERNOR/MAYOR OF THE STATE/CITY</a:t>
            </a: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en-US" sz="1100" dirty="0">
                <a:highlight>
                  <a:srgbClr val="FFFF00"/>
                </a:highlight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(ENTER STATE/CITY)</a:t>
            </a: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do hereby proclaim </a:t>
            </a:r>
            <a:r>
              <a:rPr lang="en-US" sz="110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March </a:t>
            </a:r>
            <a:r>
              <a:rPr lang="en-US" sz="110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2018 </a:t>
            </a: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YOUTH ART MONTH.  All residents are urged to give their full support to quality school arts programs for our youth.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Dated this </a:t>
            </a:r>
            <a:r>
              <a:rPr lang="en-US" sz="1100" dirty="0">
                <a:highlight>
                  <a:srgbClr val="FFFF00"/>
                </a:highlight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(ENTER DATE)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Futura-CondensedMedium</vt:lpstr>
      <vt:lpstr>Myriad Pro Light Cond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Finch, Becky</dc:creator>
  <cp:lastModifiedBy>Windows User</cp:lastModifiedBy>
  <cp:revision>22</cp:revision>
  <cp:lastPrinted>2017-09-14T17:19:47Z</cp:lastPrinted>
  <dcterms:created xsi:type="dcterms:W3CDTF">2017-09-11T17:38:26Z</dcterms:created>
  <dcterms:modified xsi:type="dcterms:W3CDTF">2017-09-27T13:43:23Z</dcterms:modified>
</cp:coreProperties>
</file>